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66273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4B357-4DDF-454C-BD3F-E81679CA60A2}" type="datetimeFigureOut">
              <a:rPr lang="nl-NL" smtClean="0"/>
              <a:pPr/>
              <a:t>9-7-2012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0055-8C5B-4AC3-B03F-D5BD6BF868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nl/imgres?imgurl=http://www.willemienm.nl/paintings/70_100/70x100-cm_zanthedeschia.jpg&amp;imgrefurl=http://www.willemienm.nl/paintings/70100schilderijen.html&amp;h=323&amp;w=225&amp;sz=16&amp;tbnid=uhErNRZLbo_qwM:&amp;tbnh=114&amp;tbnw=79&amp;hl=nl&amp;start=17&amp;prev=/images?q=zanthedeschia&amp;svnum=10&amp;hl=nl&amp;lr=&amp;sa=N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nl/imgres?imgurl=http://www.fourseasonsflowers.com/catalog-pictures/Amaranthus.jpg&amp;imgrefurl=http://www.fourseasonsflowers.com/catalog_a.htm&amp;h=330&amp;w=252&amp;sz=50&amp;tbnid=b6wUkUUkX0NiWM:&amp;tbnh=114&amp;tbnw=87&amp;hl=nl&amp;start=13&amp;prev=/images?q=amaranthus+&amp;svnum=10&amp;hl=nl&amp;lr=&amp;sa=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yarrowpark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bouvar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519701" cy="4536504"/>
          </a:xfrm>
          <a:prstGeom prst="rect">
            <a:avLst/>
          </a:prstGeom>
          <a:noFill/>
        </p:spPr>
      </p:pic>
      <p:pic>
        <p:nvPicPr>
          <p:cNvPr id="5" name="Picture 4" descr="ff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4648200" cy="435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273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13894"/>
            <a:ext cx="4464496" cy="610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chrysant_rhs3884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844824"/>
            <a:ext cx="4503270" cy="4104456"/>
          </a:xfrm>
          <a:noFill/>
          <a:ln/>
        </p:spPr>
      </p:pic>
      <p:pic>
        <p:nvPicPr>
          <p:cNvPr id="5" name="Picture 7" descr="project_alinea_8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527545" cy="4326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ehl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68217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69610-Delphinium-Clived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548680"/>
            <a:ext cx="4047563" cy="568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sweet_willi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ianthus_caryophyllus__Giant_Chabaud_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899199" cy="589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027" descr="Eremurus_stenophyllu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408180" cy="563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699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3384376" cy="3401426"/>
          </a:xfrm>
          <a:prstGeom prst="rect">
            <a:avLst/>
          </a:prstGeom>
          <a:noFill/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995936" y="2780928"/>
          <a:ext cx="4824610" cy="380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Bitmapafbeelding" r:id="rId4" imgW="4695238" imgH="3704762" progId="PBrush">
                  <p:embed/>
                </p:oleObj>
              </mc:Choice>
              <mc:Fallback>
                <p:oleObj name="Bitmapafbeelding" r:id="rId4" imgW="4695238" imgH="37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780928"/>
                        <a:ext cx="4824610" cy="380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enc_487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6406523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Aconitum%20napellus%20Spark%2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213" y="1085850"/>
            <a:ext cx="4573587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fleurs-frees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6404637" cy="5443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337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87624" y="764704"/>
          <a:ext cx="7015786" cy="537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Bitmapafbeelding" r:id="rId3" imgW="4439270" imgH="3400900" progId="PBrush">
                  <p:embed/>
                </p:oleObj>
              </mc:Choice>
              <mc:Fallback>
                <p:oleObj name="Bitmapafbeelding" r:id="rId3" imgW="4439270" imgH="34009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764704"/>
                        <a:ext cx="7015786" cy="5374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5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3835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57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 descr="Gypsophila%20paniculata%20-%20clo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09115"/>
            <a:ext cx="7128792" cy="5700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8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3481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99592" y="983332"/>
          <a:ext cx="7310613" cy="4965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Bitmapafbeelding" r:id="rId3" imgW="5285714" imgH="3591426" progId="PBrush">
                  <p:embed/>
                </p:oleObj>
              </mc:Choice>
              <mc:Fallback>
                <p:oleObj name="Bitmapafbeelding" r:id="rId3" imgW="5285714" imgH="359142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83332"/>
                        <a:ext cx="7310613" cy="4965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0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 descr="020307Helicon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225801" cy="5030019"/>
          </a:xfrm>
          <a:prstGeom prst="rect">
            <a:avLst/>
          </a:prstGeom>
          <a:noFill/>
        </p:spPr>
      </p:pic>
      <p:pic>
        <p:nvPicPr>
          <p:cNvPr id="5" name="Picture 4" descr="Heliconia%20bihai%20cv%20Lobster%20claw5i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20"/>
            <a:ext cx="3126432" cy="498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9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358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771800" y="390181"/>
          <a:ext cx="4176464" cy="610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Bitmapafbeelding" r:id="rId3" imgW="2847619" imgH="4161905" progId="PBrush">
                  <p:embed/>
                </p:oleObj>
              </mc:Choice>
              <mc:Fallback>
                <p:oleObj name="Bitmapafbeelding" r:id="rId3" imgW="2847619" imgH="416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90181"/>
                        <a:ext cx="4176464" cy="610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57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 descr="Hyacinthus%20oriental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5687808" cy="530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3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368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528" y="332656"/>
          <a:ext cx="547083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Bitmapafbeelding" r:id="rId3" imgW="3839111" imgH="2324424" progId="PBrush">
                  <p:embed/>
                </p:oleObj>
              </mc:Choice>
              <mc:Fallback>
                <p:oleObj name="Bitmapafbeelding" r:id="rId3" imgW="3839111" imgH="23244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32656"/>
                        <a:ext cx="5470838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Hydrangea%20macrophylla%20(Garten-Hortensie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852936"/>
            <a:ext cx="4923499" cy="369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4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1033" descr="img101110712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416491" cy="3312368"/>
          </a:xfrm>
          <a:prstGeom prst="rect">
            <a:avLst/>
          </a:prstGeom>
          <a:noFill/>
        </p:spPr>
      </p:pic>
      <p:pic>
        <p:nvPicPr>
          <p:cNvPr id="5" name="Picture 1031" descr="du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211081" cy="4410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9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Agapanthus%20Elai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351877" cy="432048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51920" y="1556792"/>
          <a:ext cx="5004048" cy="420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afbeelding" r:id="rId4" imgW="4105848" imgH="3448531" progId="PBrush">
                  <p:embed/>
                </p:oleObj>
              </mc:Choice>
              <mc:Fallback>
                <p:oleObj name="Bitmapafbeelding" r:id="rId4" imgW="4105848" imgH="344853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556792"/>
                        <a:ext cx="5004048" cy="4202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1027" descr="Kniphofia%20uvari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289524" cy="5719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0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6" descr="leucadend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548680"/>
            <a:ext cx="5616624" cy="56166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688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2-6-leucospermum-cordifolium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5328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48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ppouy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4" y="476672"/>
            <a:ext cx="770085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86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PB24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7" y="476672"/>
            <a:ext cx="821416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65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uscari%20armeniacum%20BotKA%20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45202" cy="54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34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arc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461770" cy="650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21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-Arabicum-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560773" cy="51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64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e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8409"/>
            <a:ext cx="788415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25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86538"/>
              </p:ext>
            </p:extLst>
          </p:nvPr>
        </p:nvGraphicFramePr>
        <p:xfrm>
          <a:off x="2195736" y="188640"/>
          <a:ext cx="5361285" cy="649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Bitmapafbeelding" r:id="rId3" imgW="3533333" imgH="4819048" progId="PBrush">
                  <p:embed/>
                </p:oleObj>
              </mc:Choice>
              <mc:Fallback>
                <p:oleObj name="Bitmapafbeelding" r:id="rId3" imgW="3533333" imgH="48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88640"/>
                        <a:ext cx="5361285" cy="649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19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2890%20alchemilla%20moll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492" y="1600200"/>
            <a:ext cx="605101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19360"/>
              </p:ext>
            </p:extLst>
          </p:nvPr>
        </p:nvGraphicFramePr>
        <p:xfrm>
          <a:off x="1115616" y="260648"/>
          <a:ext cx="7224042" cy="6321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Bitmapafbeelding" r:id="rId3" imgW="2505425" imgH="3505689" progId="PBrush">
                  <p:embed/>
                </p:oleObj>
              </mc:Choice>
              <mc:Fallback>
                <p:oleObj name="Bitmapafbeelding" r:id="rId3" imgW="2505425" imgH="35056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0648"/>
                        <a:ext cx="7224042" cy="6321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607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6-4-bot-river-barbig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260648"/>
            <a:ext cx="558926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otea_cynaro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6667" y="2444049"/>
            <a:ext cx="4747333" cy="41018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22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olidago_chilensis_RN_Marzo2002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4671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2636912"/>
            <a:ext cx="5224636" cy="391847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64190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96377"/>
              </p:ext>
            </p:extLst>
          </p:nvPr>
        </p:nvGraphicFramePr>
        <p:xfrm>
          <a:off x="827584" y="260648"/>
          <a:ext cx="7805370" cy="6241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Bitmapafbeelding" r:id="rId3" imgW="6039693" imgH="3790476" progId="PBrush">
                  <p:embed/>
                </p:oleObj>
              </mc:Choice>
              <mc:Fallback>
                <p:oleObj name="Bitmapafbeelding" r:id="rId3" imgW="6039693" imgH="37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0648"/>
                        <a:ext cx="7805370" cy="6241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783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http://keys.lucidcentral.org/keys/v3/cutflowers/key/Cut_Flower_Exports_of_Africa/Media/Images/Taxon_images/Trachelium_CF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16" y="207090"/>
            <a:ext cx="5043891" cy="63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keys.lucidcentral.org/keys/v3/cutflowers/key/Cut_Flower_Exports_of_Africa/Media/Images/Taxon_images/Trach_D05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286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8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ulipa%20hybrid%20lily%20flowe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9718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ulipa%20Lucky%20Strike%20-%20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2088"/>
            <a:ext cx="3330684" cy="54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18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g10111383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49641" cy="53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88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osa_ht_peace_mme_a_meil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3" y="548680"/>
            <a:ext cx="882440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36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trelitzia%20reginae%2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8995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38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611787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937062"/>
              </p:ext>
            </p:extLst>
          </p:nvPr>
        </p:nvGraphicFramePr>
        <p:xfrm>
          <a:off x="5076056" y="1340768"/>
          <a:ext cx="3875632" cy="5240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Bitmapafbeelding" r:id="rId4" imgW="3029373" imgH="4095238" progId="PBrush">
                  <p:embed/>
                </p:oleObj>
              </mc:Choice>
              <mc:Fallback>
                <p:oleObj name="Bitmapafbeelding" r:id="rId4" imgW="3029373" imgH="40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340768"/>
                        <a:ext cx="3875632" cy="5240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67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55576" y="1628800"/>
          <a:ext cx="2833238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afbeelding" r:id="rId3" imgW="2514286" imgH="3962953" progId="PBrush">
                  <p:embed/>
                </p:oleObj>
              </mc:Choice>
              <mc:Fallback>
                <p:oleObj name="Bitmapafbeelding" r:id="rId3" imgW="2514286" imgH="396295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28800"/>
                        <a:ext cx="2833238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Allium_aflatunen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772816"/>
            <a:ext cx="4812878" cy="3456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grc02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5391"/>
          <a:stretch/>
        </p:blipFill>
        <p:spPr bwMode="auto">
          <a:xfrm>
            <a:off x="395536" y="620688"/>
            <a:ext cx="5223164" cy="36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70x100-cm_zanthedesch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423" y="1556792"/>
            <a:ext cx="3293232" cy="475235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63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027" descr="482-8274_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538" y="1143000"/>
            <a:ext cx="7580376" cy="502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algn="r"/>
            <a:endParaRPr lang="nl-NL" dirty="0">
              <a:solidFill>
                <a:schemeClr val="accent2"/>
              </a:solidFill>
            </a:endParaRPr>
          </a:p>
        </p:txBody>
      </p:sp>
      <p:pic>
        <p:nvPicPr>
          <p:cNvPr id="327683" name="Picture 3" descr="25733110683189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280099" cy="4431446"/>
          </a:xfrm>
          <a:prstGeom prst="rect">
            <a:avLst/>
          </a:prstGeom>
          <a:noFill/>
        </p:spPr>
      </p:pic>
      <p:pic>
        <p:nvPicPr>
          <p:cNvPr id="330760" name="Picture 1032" descr="Amaranthus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8144" y="1916113"/>
            <a:ext cx="2777381" cy="3640432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anemone_1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219200"/>
            <a:ext cx="6480175" cy="414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 descr="bt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0960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Diavoorstelling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2" baseType="lpstr">
      <vt:lpstr>Office-thema</vt:lpstr>
      <vt:lpstr>Bitmapafbeelding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Snijbloemen 1t/m 10</dc:title>
  <dc:creator>nkoenderink</dc:creator>
  <cp:lastModifiedBy>Nicole Koenderink</cp:lastModifiedBy>
  <cp:revision>6</cp:revision>
  <dcterms:created xsi:type="dcterms:W3CDTF">2010-10-17T18:34:41Z</dcterms:created>
  <dcterms:modified xsi:type="dcterms:W3CDTF">2012-07-09T20:08:24Z</dcterms:modified>
</cp:coreProperties>
</file>